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7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70" d="100"/>
          <a:sy n="70" d="100"/>
        </p:scale>
        <p:origin x="1180" y="5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396319" y="802299"/>
            <a:ext cx="5618515" cy="2541431"/>
          </a:xfrm>
        </p:spPr>
        <p:txBody>
          <a:bodyPr bIns="0" anchor="b">
            <a:normAutofit/>
          </a:bodyPr>
          <a:lstStyle>
            <a:lvl1pPr algn="l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396319" y="3531205"/>
            <a:ext cx="5618515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600" b="0" cap="all" baseline="0">
                <a:solidFill>
                  <a:schemeClr val="tx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396319" y="329308"/>
            <a:ext cx="3086292" cy="309201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4703" y="798973"/>
            <a:ext cx="802005" cy="503578"/>
          </a:xfrm>
        </p:spPr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2396319" y="3528542"/>
            <a:ext cx="5618515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451975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3" name="Straight Connector 32"/>
          <p:cNvCxnSpPr/>
          <p:nvPr/>
        </p:nvCxnSpPr>
        <p:spPr>
          <a:xfrm>
            <a:off x="1443491" y="1847088"/>
            <a:ext cx="6571343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00331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18028" y="798974"/>
            <a:ext cx="1103027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3491" y="798974"/>
            <a:ext cx="5301095" cy="465988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6918028" y="798974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994984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43491" y="1847088"/>
            <a:ext cx="6571343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854977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3491" y="1756130"/>
            <a:ext cx="5617002" cy="1887950"/>
          </a:xfrm>
        </p:spPr>
        <p:txBody>
          <a:bodyPr anchor="b">
            <a:normAutofit/>
          </a:bodyPr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3492" y="3806196"/>
            <a:ext cx="5617002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43491" y="3804985"/>
            <a:ext cx="561700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430642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3491" y="804890"/>
            <a:ext cx="6571343" cy="105930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3490" y="2013936"/>
            <a:ext cx="3125871" cy="34375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89182" y="2013936"/>
            <a:ext cx="3125652" cy="343755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43491" y="1847088"/>
            <a:ext cx="6571343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629212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6" name="Straight Connector 35"/>
          <p:cNvCxnSpPr/>
          <p:nvPr/>
        </p:nvCxnSpPr>
        <p:spPr>
          <a:xfrm>
            <a:off x="1443491" y="1847088"/>
            <a:ext cx="6571343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3491" y="804164"/>
            <a:ext cx="6571344" cy="105631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3491" y="2019550"/>
            <a:ext cx="3125766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3491" y="2824270"/>
            <a:ext cx="3125766" cy="26444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89182" y="2023004"/>
            <a:ext cx="31256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89182" y="2821491"/>
            <a:ext cx="3125652" cy="263737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92718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2" name="Straight Connector 31"/>
          <p:cNvCxnSpPr/>
          <p:nvPr/>
        </p:nvCxnSpPr>
        <p:spPr>
          <a:xfrm>
            <a:off x="1443491" y="1847088"/>
            <a:ext cx="6571343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10040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7/25/2026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6405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9042" y="798973"/>
            <a:ext cx="2425950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86656" y="798974"/>
            <a:ext cx="3828178" cy="4658826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39042" y="3205492"/>
            <a:ext cx="2427369" cy="2248181"/>
          </a:xfrm>
        </p:spPr>
        <p:txBody>
          <a:bodyPr>
            <a:normAutofit/>
          </a:bodyPr>
          <a:lstStyle>
            <a:lvl1pPr marL="0" indent="0" algn="l">
              <a:buNone/>
              <a:defRPr sz="16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1748" y="3205491"/>
            <a:ext cx="242327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669620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/>
        </p:nvGrpSpPr>
        <p:grpSpPr>
          <a:xfrm>
            <a:off x="4996501" y="482171"/>
            <a:ext cx="3511387" cy="5149101"/>
            <a:chOff x="6852919" y="583365"/>
            <a:chExt cx="4681849" cy="5181928"/>
          </a:xfrm>
        </p:grpSpPr>
        <p:sp>
          <p:nvSpPr>
            <p:cNvPr id="14" name="Rectangle 13"/>
            <p:cNvSpPr/>
            <p:nvPr/>
          </p:nvSpPr>
          <p:spPr>
            <a:xfrm>
              <a:off x="6852919" y="583365"/>
              <a:ext cx="4681849" cy="5181928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Rectangle 14"/>
            <p:cNvSpPr/>
            <p:nvPr/>
          </p:nvSpPr>
          <p:spPr>
            <a:xfrm>
              <a:off x="7273787" y="915806"/>
              <a:ext cx="3844017" cy="4507918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148" y="1129513"/>
            <a:ext cx="3244935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640128" y="1122543"/>
            <a:ext cx="2234998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3492" y="3145992"/>
            <a:ext cx="3240286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36664" y="5469857"/>
            <a:ext cx="3252420" cy="320123"/>
          </a:xfrm>
        </p:spPr>
        <p:txBody>
          <a:bodyPr/>
          <a:lstStyle>
            <a:lvl1pPr algn="l">
              <a:defRPr/>
            </a:lvl1pPr>
          </a:lstStyle>
          <a:p>
            <a:fld id="{5BCAD085-E8A6-8845-BD4E-CB4CCA059FC4}" type="datetimeFigureOut">
              <a:rPr lang="en-US" smtClean="0"/>
              <a:t>7/25/2026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37530" y="318641"/>
            <a:ext cx="3251553" cy="320931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1281" y="3143605"/>
            <a:ext cx="3242014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471492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015734"/>
            <a:ext cx="9144000" cy="4079520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00" t="1538" r="12500" b="-1538"/>
          <a:stretch/>
        </p:blipFill>
        <p:spPr>
          <a:xfrm>
            <a:off x="-1" y="6095253"/>
            <a:ext cx="9144001" cy="774727"/>
          </a:xfrm>
          <a:prstGeom prst="rect">
            <a:avLst/>
          </a:prstGeom>
        </p:spPr>
      </p:pic>
      <p:cxnSp>
        <p:nvCxnSpPr>
          <p:cNvPr id="13" name="Straight Connector 12"/>
          <p:cNvCxnSpPr/>
          <p:nvPr/>
        </p:nvCxnSpPr>
        <p:spPr>
          <a:xfrm>
            <a:off x="0" y="6101127"/>
            <a:ext cx="9144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43491" y="804520"/>
            <a:ext cx="6571343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3491" y="2015733"/>
            <a:ext cx="6571343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646542" y="330370"/>
            <a:ext cx="2368292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7/25/2026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43491" y="329308"/>
            <a:ext cx="4034004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7725" y="798973"/>
            <a:ext cx="795746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2093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6858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6858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6858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6858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6858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dirty="0" err="1"/>
              <a:t>DigiFreelance</a:t>
            </a:r>
            <a:r>
              <a:rPr dirty="0"/>
              <a:t> Portfolio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396319" y="3531205"/>
            <a:ext cx="5618515" cy="1205387"/>
          </a:xfrm>
        </p:spPr>
        <p:txBody>
          <a:bodyPr>
            <a:normAutofit/>
          </a:bodyPr>
          <a:lstStyle/>
          <a:p>
            <a:r>
              <a:rPr sz="1200" dirty="0"/>
              <a:t>Rasika Ashwin </a:t>
            </a:r>
            <a:r>
              <a:rPr sz="1200" dirty="0" err="1"/>
              <a:t>Somkuwar</a:t>
            </a:r>
            <a:endParaRPr sz="1200" dirty="0"/>
          </a:p>
          <a:p>
            <a:r>
              <a:rPr sz="1200" dirty="0"/>
              <a:t>Digital Marketing Freelancer</a:t>
            </a:r>
          </a:p>
          <a:p>
            <a:r>
              <a:rPr sz="1200" dirty="0"/>
              <a:t>1 Year of Freelancing Experience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About Me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2200"/>
            </a:pPr>
            <a:r>
              <a:rPr dirty="0"/>
              <a:t>Brand: </a:t>
            </a:r>
            <a:r>
              <a:rPr dirty="0" err="1"/>
              <a:t>DigiFreelance</a:t>
            </a:r>
            <a:endParaRPr dirty="0"/>
          </a:p>
          <a:p>
            <a:pPr>
              <a:defRPr sz="2200"/>
            </a:pPr>
            <a:r>
              <a:rPr dirty="0"/>
              <a:t>Experience: 1 Year</a:t>
            </a:r>
          </a:p>
          <a:p>
            <a:pPr>
              <a:defRPr sz="2200"/>
            </a:pPr>
            <a:r>
              <a:rPr dirty="0"/>
              <a:t>Services: Social Media Marketing, SEO</a:t>
            </a:r>
            <a:r>
              <a:rPr lang="en-US" dirty="0"/>
              <a:t> (Search </a:t>
            </a:r>
            <a:r>
              <a:rPr lang="en-US"/>
              <a:t>Engine Optimization)</a:t>
            </a:r>
            <a:r>
              <a:t>, </a:t>
            </a:r>
            <a:r>
              <a:rPr lang="en-US"/>
              <a:t> </a:t>
            </a:r>
            <a:r>
              <a:t>Website Design, </a:t>
            </a:r>
            <a:r>
              <a:rPr lang="en-US"/>
              <a:t> </a:t>
            </a:r>
            <a:r>
              <a:t>Digital Marketing Strategy, </a:t>
            </a:r>
            <a:r>
              <a:rPr lang="en-US"/>
              <a:t> </a:t>
            </a:r>
            <a:r>
              <a:t>Content Planning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Core Expertise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2200"/>
            </a:pPr>
            <a:r>
              <a:t>• Social Media Management</a:t>
            </a:r>
          </a:p>
          <a:p>
            <a:pPr>
              <a:defRPr sz="2200"/>
            </a:pPr>
            <a:r>
              <a:t>• SEO</a:t>
            </a:r>
          </a:p>
          <a:p>
            <a:pPr>
              <a:defRPr sz="2200"/>
            </a:pPr>
            <a:r>
              <a:t>• Website Design</a:t>
            </a:r>
          </a:p>
          <a:p>
            <a:pPr>
              <a:defRPr sz="2200"/>
            </a:pPr>
            <a:r>
              <a:t>• Content Creation</a:t>
            </a:r>
          </a:p>
          <a:p>
            <a:pPr>
              <a:defRPr sz="2200"/>
            </a:pPr>
            <a:r>
              <a:t>• Campaign Planning</a:t>
            </a:r>
          </a:p>
          <a:p>
            <a:pPr>
              <a:defRPr sz="2200"/>
            </a:pPr>
            <a:r>
              <a:t>• Brand Growth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Client Portfolio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2200"/>
            </a:pPr>
            <a:r>
              <a:t>Digitize Brand Hub – Social Media Management</a:t>
            </a:r>
          </a:p>
          <a:p>
            <a:pPr>
              <a:defRPr sz="2200"/>
            </a:pPr>
            <a:r>
              <a:t>Biz Registro – Social Media, Website Design, SEO</a:t>
            </a:r>
          </a:p>
          <a:p>
            <a:pPr>
              <a:defRPr sz="2200"/>
            </a:pPr>
            <a:r>
              <a:t>MentorTec – Social Media Marketing &amp; Handling</a:t>
            </a:r>
          </a:p>
          <a:p>
            <a:pPr>
              <a:defRPr sz="2200"/>
            </a:pPr>
            <a:r>
              <a:t>Swadistebite – Social Media Handling</a:t>
            </a:r>
          </a:p>
          <a:p>
            <a:pPr>
              <a:defRPr sz="2200"/>
            </a:pPr>
            <a:r>
              <a:t>Captain Nilesh – Digital Marketing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How I Help Clients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2200"/>
            </a:pPr>
            <a:r>
              <a:t>• Content calendars</a:t>
            </a:r>
          </a:p>
          <a:p>
            <a:pPr>
              <a:defRPr sz="2200"/>
            </a:pPr>
            <a:r>
              <a:t>• Creative posts</a:t>
            </a:r>
          </a:p>
          <a:p>
            <a:pPr>
              <a:defRPr sz="2200"/>
            </a:pPr>
            <a:r>
              <a:t>• Profile optimization</a:t>
            </a:r>
          </a:p>
          <a:p>
            <a:pPr>
              <a:defRPr sz="2200"/>
            </a:pPr>
            <a:r>
              <a:t>• SEO improvements</a:t>
            </a:r>
          </a:p>
          <a:p>
            <a:pPr>
              <a:defRPr sz="2200"/>
            </a:pPr>
            <a:r>
              <a:t>• Website design</a:t>
            </a:r>
          </a:p>
          <a:p>
            <a:pPr>
              <a:defRPr sz="2200"/>
            </a:pPr>
            <a:r>
              <a:t>• Lead generation support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Sample Work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2200"/>
            </a:pPr>
            <a:r>
              <a:rPr dirty="0"/>
              <a:t>Display examples:</a:t>
            </a:r>
          </a:p>
          <a:p>
            <a:pPr>
              <a:defRPr sz="2200"/>
            </a:pPr>
            <a:r>
              <a:rPr dirty="0"/>
              <a:t>• Social media creatives</a:t>
            </a:r>
          </a:p>
          <a:p>
            <a:pPr>
              <a:defRPr sz="2200"/>
            </a:pPr>
            <a:r>
              <a:rPr dirty="0"/>
              <a:t>• Website homepage mockups</a:t>
            </a:r>
          </a:p>
          <a:p>
            <a:pPr>
              <a:defRPr sz="2200"/>
            </a:pPr>
            <a:r>
              <a:rPr dirty="0"/>
              <a:t>• SEO keyword strategy</a:t>
            </a:r>
          </a:p>
          <a:p>
            <a:pPr>
              <a:defRPr sz="2200"/>
            </a:pPr>
            <a:r>
              <a:rPr dirty="0"/>
              <a:t>• </a:t>
            </a:r>
            <a:r>
              <a:t>Campaign creatives</a:t>
            </a:r>
            <a:endParaRPr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Contact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2200"/>
            </a:pPr>
            <a:r>
              <a:rPr dirty="0"/>
              <a:t>Rasika Ashwin </a:t>
            </a:r>
            <a:r>
              <a:rPr dirty="0" err="1"/>
              <a:t>Somkuwar</a:t>
            </a:r>
            <a:endParaRPr dirty="0"/>
          </a:p>
          <a:p>
            <a:pPr>
              <a:defRPr sz="2200"/>
            </a:pPr>
            <a:r>
              <a:rPr dirty="0"/>
              <a:t>Founder – </a:t>
            </a:r>
            <a:r>
              <a:rPr dirty="0" err="1"/>
              <a:t>DigiFreelance</a:t>
            </a:r>
            <a:endParaRPr dirty="0"/>
          </a:p>
          <a:p>
            <a:pPr>
              <a:defRPr sz="2200"/>
            </a:pPr>
            <a:r>
              <a:rPr dirty="0"/>
              <a:t>Phone: +91-</a:t>
            </a:r>
            <a:r>
              <a:rPr lang="en-US" dirty="0"/>
              <a:t>9730606443</a:t>
            </a:r>
            <a:endParaRPr dirty="0"/>
          </a:p>
          <a:p>
            <a:pPr>
              <a:defRPr sz="2200"/>
            </a:pPr>
            <a:r>
              <a:rPr dirty="0"/>
              <a:t>Email: </a:t>
            </a:r>
            <a:r>
              <a:rPr lang="en-US" dirty="0"/>
              <a:t>rasikawasnik1602@gmail</a:t>
            </a:r>
            <a:r>
              <a:rPr dirty="0"/>
              <a:t>.com</a:t>
            </a:r>
          </a:p>
          <a:p>
            <a:pPr>
              <a:defRPr sz="2200"/>
            </a:pPr>
            <a:r>
              <a:rPr dirty="0"/>
              <a:t>Website: https://digifreelance.mydt.in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Gallery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17</TotalTime>
  <Words>171</Words>
  <Application>Microsoft Office PowerPoint</Application>
  <PresentationFormat>On-screen Show (4:3)</PresentationFormat>
  <Paragraphs>40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Gill Sans MT</vt:lpstr>
      <vt:lpstr>Gallery</vt:lpstr>
      <vt:lpstr>DigiFreelance Portfolio</vt:lpstr>
      <vt:lpstr>About Me</vt:lpstr>
      <vt:lpstr>Core Expertise</vt:lpstr>
      <vt:lpstr>Client Portfolio</vt:lpstr>
      <vt:lpstr>How I Help Clients</vt:lpstr>
      <vt:lpstr>Sample Work</vt:lpstr>
      <vt:lpstr>Contact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Rasika Wasnik</cp:lastModifiedBy>
  <cp:revision>4</cp:revision>
  <dcterms:created xsi:type="dcterms:W3CDTF">2013-01-27T09:14:16Z</dcterms:created>
  <dcterms:modified xsi:type="dcterms:W3CDTF">2026-07-24T20:26:41Z</dcterms:modified>
  <cp:category/>
</cp:coreProperties>
</file>